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2" r:id="rId3"/>
    <p:sldId id="257" r:id="rId4"/>
    <p:sldId id="303" r:id="rId5"/>
    <p:sldId id="305" r:id="rId6"/>
    <p:sldId id="258" r:id="rId7"/>
    <p:sldId id="304" r:id="rId8"/>
    <p:sldId id="306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7" autoAdjust="0"/>
    <p:restoredTop sz="94660"/>
  </p:normalViewPr>
  <p:slideViewPr>
    <p:cSldViewPr snapToGrid="0">
      <p:cViewPr varScale="1">
        <p:scale>
          <a:sx n="50" d="100"/>
          <a:sy n="50" d="100"/>
        </p:scale>
        <p:origin x="4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DADF6-FFED-4B5F-9C88-50C0B1D70D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D1D37-10DD-46BD-8301-8BFE6F41EA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39B5C-27B3-406B-9C14-6C46EA594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6DDD0-DA9C-4517-A2D7-83AE336ED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EB1A1-7255-486C-9746-4B17099CA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3498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339A8-ACD3-4D9F-B854-14562C657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B824B3-DF74-49F2-A052-35DEAD6B9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799B9-3C01-441B-A8BD-7DC9F932E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06767-75DD-4316-B271-AA9DD830F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D1073B-558B-4D12-949B-6214033EF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322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228806-CB94-4B13-934D-A0265E25E9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455722-2DD7-4056-AD70-0602C6F4A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AE2A3-039A-47E8-88DA-2291AFF3D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13723-C148-4F80-9F30-75314DEE8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96CAF-36BD-4ED8-8D67-FCBBFAFC5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620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6798C-EC78-49D0-B15F-1B4966791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FCF91-8704-48BF-807A-167F8E6B0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C11A0-69ED-4528-B410-32B946A50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EEACC-ACF9-42A0-87B6-0E8C8B861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44CF8-B7D1-4D9E-AE62-14D664B0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1237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F41AC-7806-41B6-A59F-2F2E7FF6B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15C7B6-11A7-46B9-8F36-9754B7B3D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B3D2C-4B31-4CA1-A9DB-C1ACA8D1A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2C3C7-3A73-4BBA-B80D-131896B86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221666-CD4F-4B01-A93C-0E5D13BF5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955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19FD9-6E69-49C2-9D1C-9097C54AD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12B81-2FD4-4870-BD35-DE21D75EE4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113EB2-CF9C-48B0-8ECE-DE1247E713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902742-B0AF-4AE2-8BED-36C032570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3149F-8334-4373-828D-05B1BC798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713902-C3D1-4B36-94CC-9C571B3DA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3443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F00A3-F9A8-4B35-99FE-C2803BF9B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3EBE4-1393-4627-B329-8ED65A02C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0C946A-E9B2-4B5F-B83E-6DE06BDE5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E65E3A-C75A-45D3-AE86-D1323F5D33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88800E-1450-46FD-A27D-7400B6A7A5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5AE4CC-6D62-4597-85D4-DA23E0F7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2021-04-06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7C2BCA-DF59-43C7-9FB7-BD30418BB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19A4DE-129C-4AF0-9AF8-1BB793309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4416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7B3BF-3255-46AC-89DD-D866BE89A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8CE4CF-C324-4974-9E17-E740B32AF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D68A3B-C1F0-42A5-9B78-A898F4AC6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81D1B9-D33F-4088-85D4-00555EDC4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258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E5008-FEC7-47EE-B6C9-1E0CD0C9A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3D2A5E-F811-4689-B080-9447F9BF1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AF356-DA38-4221-BB4F-B5859EE02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928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AC99A-F8C6-4E2B-AD80-708F6189C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2AE2D-DF3C-408F-993D-F17BA6BC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E4CAEF-EAFF-49B1-A545-A6C134DE4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539E42-EC0C-462D-88F4-D63BD3BF1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33C9F0-E04A-49EB-AF75-BBB7A9B56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E6F472-78F0-4CB4-948E-14B540C29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121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9D19D-141E-4507-AE5B-2FD42EA85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DFB9EC-6839-42A5-8AC9-B73AD26535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4F8F6C-AB4E-4666-AFF4-39A68FEC18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2B1F61-E20F-4450-B5D8-000449C9A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09F6F7-80AC-4873-B9A1-57F77D21A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E33BEF-D68D-4B4B-8AC1-F238C579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4995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FBFE93-70E5-45F1-8CC4-9294DFE29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52DFFF-C723-4453-8C5D-B32CBA533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C369C-8C69-4987-A3FE-0D3A6E3788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56F59-1A75-4FE9-8B31-808967577D01}" type="datetimeFigureOut">
              <a:rPr lang="en-CA" smtClean="0"/>
              <a:t>2021-04-06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C0B75-5264-4962-98EA-80A21CE2CB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01CB9-C784-4507-9D1A-AF6B9C6F3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134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5807C-3A5E-48BC-928A-21F3CD08C7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 Difficulty and Incubation</a:t>
            </a:r>
          </a:p>
        </p:txBody>
      </p:sp>
    </p:spTree>
    <p:extLst>
      <p:ext uri="{BB962C8B-B14F-4D97-AF65-F5344CB8AC3E}">
        <p14:creationId xmlns:p14="http://schemas.microsoft.com/office/powerpoint/2010/main" val="3767870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6EBD3-9576-4584-9106-14C767D47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C16F1-CF9E-4512-BDC2-02BDDAF18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25939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 will complete 15 riddle questions. </a:t>
            </a:r>
          </a:p>
          <a:p>
            <a:pPr>
              <a:lnSpc>
                <a:spcPct val="100000"/>
              </a:lnSpc>
            </a:pP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 can write the answers on a word document.</a:t>
            </a:r>
          </a:p>
          <a:p>
            <a:pPr>
              <a:lnSpc>
                <a:spcPct val="100000"/>
              </a:lnSpc>
            </a:pP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participant can take </a:t>
            </a:r>
            <a:r>
              <a:rPr lang="en-C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minute for each question, then it can be skipped.</a:t>
            </a:r>
          </a:p>
          <a:p>
            <a:pPr>
              <a:lnSpc>
                <a:spcPct val="100000"/>
              </a:lnSpc>
            </a:pP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120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347788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algn="l" rtl="0">
              <a:lnSpc>
                <a:spcPct val="220000"/>
              </a:lnSpc>
            </a:pPr>
            <a:r>
              <a:rPr lang="en-US" sz="9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1/ </a:t>
            </a: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 shave every day, but my beard stays the same. What am I?</a:t>
            </a:r>
            <a:endParaRPr lang="en-US" sz="96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20000"/>
              </a:lnSpc>
            </a:pP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2/ I have branches, but no fruit, trunk or leaves. What am I?</a:t>
            </a:r>
            <a:endParaRPr lang="en-US" sz="96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20000"/>
              </a:lnSpc>
            </a:pP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3/ What has many keys but can’t open a single lock?</a:t>
            </a:r>
            <a:endParaRPr lang="en-US" sz="96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20000"/>
              </a:lnSpc>
            </a:pP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4/ What goes up and down but doesn’t move?</a:t>
            </a:r>
            <a:endParaRPr lang="en-US" sz="96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20000"/>
              </a:lnSpc>
            </a:pP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5/ What can travel all around the world without leaving its corner?</a:t>
            </a:r>
            <a:endParaRPr lang="en-US" sz="96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20000"/>
              </a:lnSpc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10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A82E2-28FC-42C7-939B-F4C2E5775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l">
              <a:lnSpc>
                <a:spcPct val="170000"/>
              </a:lnSpc>
            </a:pPr>
            <a:r>
              <a:rPr lang="en-US" sz="9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6/ </a:t>
            </a: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has a thumb and four fingers, but is not a hand?</a:t>
            </a:r>
          </a:p>
          <a:p>
            <a:pPr algn="l">
              <a:lnSpc>
                <a:spcPct val="170000"/>
              </a:lnSpc>
            </a:pP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7/What has 13 hearts, but no other organs?</a:t>
            </a:r>
          </a:p>
          <a:p>
            <a:pPr algn="l">
              <a:lnSpc>
                <a:spcPct val="170000"/>
              </a:lnSpc>
            </a:pPr>
            <a:r>
              <a:rPr lang="en-US" sz="9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8/ </a:t>
            </a: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see me once in June, twice in November and not at all in May. What am I?</a:t>
            </a:r>
            <a:endParaRPr lang="en-US" sz="96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70000"/>
              </a:lnSpc>
            </a:pPr>
            <a:r>
              <a:rPr lang="en-US" sz="9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9/ </a:t>
            </a: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is the end of everything?</a:t>
            </a:r>
            <a:endParaRPr lang="en-US" sz="96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en-US" sz="9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10/ </a:t>
            </a: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question can you never answer yes to?</a:t>
            </a:r>
            <a:br>
              <a:rPr lang="en-US" sz="9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9600" b="0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38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0FAD9-E8F3-42F3-A40F-6FD4BA03A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4575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70000"/>
              </a:lnSpc>
            </a:pPr>
            <a:r>
              <a:rPr lang="en-US" sz="9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9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 </a:t>
            </a: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gets bigger when more is taken away?</a:t>
            </a:r>
            <a:endParaRPr lang="en-US" sz="96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70000"/>
              </a:lnSpc>
            </a:pPr>
            <a:r>
              <a:rPr lang="en-US" sz="9600" b="1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9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I’m light as a feather, yet the strongest person can’t hold me for five minutes. What am I?</a:t>
            </a:r>
          </a:p>
          <a:p>
            <a:pPr algn="l">
              <a:lnSpc>
                <a:spcPct val="170000"/>
              </a:lnSpc>
            </a:pP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13/ Two fathers and two sons are in a car, yet there are only three people in the car. How?</a:t>
            </a:r>
          </a:p>
          <a:p>
            <a:pPr algn="l">
              <a:lnSpc>
                <a:spcPct val="170000"/>
              </a:lnSpc>
            </a:pPr>
            <a:r>
              <a:rPr lang="en-US" sz="9600" dirty="0">
                <a:solidFill>
                  <a:srgbClr val="3535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14/ </a:t>
            </a:r>
            <a:r>
              <a:rPr lang="en-US" sz="9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It’s pregnant every time you see her, yet she never will give birth. What is it?</a:t>
            </a:r>
          </a:p>
          <a:p>
            <a:pPr algn="l">
              <a:lnSpc>
                <a:spcPct val="170000"/>
              </a:lnSpc>
            </a:pPr>
            <a:r>
              <a:rPr lang="en-US" sz="9600" b="1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9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 </a:t>
            </a: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five-letter word becomes shorter when you add two letters to it?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en-US" sz="112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Now t</a:t>
            </a:r>
            <a:r>
              <a:rPr lang="en-US" sz="11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ake a 10 minute break.</a:t>
            </a:r>
          </a:p>
          <a:p>
            <a:pPr marL="0" indent="0" algn="ctr">
              <a:lnSpc>
                <a:spcPct val="170000"/>
              </a:lnSpc>
              <a:buNone/>
            </a:pPr>
            <a:endParaRPr lang="en-US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293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7B614-F40A-45A6-BC0C-6A1282815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After your 10 minutes break, try to solve the following problems again.</a:t>
            </a:r>
          </a:p>
          <a:p>
            <a:pPr algn="l" rtl="0">
              <a:lnSpc>
                <a:spcPct val="220000"/>
              </a:lnSpc>
            </a:pPr>
            <a:r>
              <a:rPr lang="en-US" sz="9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1/ </a:t>
            </a: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 shave every day, but my beard stays the same. What am I?</a:t>
            </a:r>
            <a:endParaRPr lang="en-US" sz="96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20000"/>
              </a:lnSpc>
            </a:pP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2/ I have branches, but no fruit, trunk or leaves. What am I?</a:t>
            </a:r>
            <a:endParaRPr lang="en-US" sz="96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20000"/>
              </a:lnSpc>
            </a:pP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3/ What has many keys but can’t open a single lock?</a:t>
            </a:r>
            <a:endParaRPr lang="en-US" sz="96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20000"/>
              </a:lnSpc>
            </a:pP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4/ What goes up and down but doesn’t move?</a:t>
            </a:r>
            <a:endParaRPr lang="en-US" sz="96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20000"/>
              </a:lnSpc>
            </a:pP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5/ What can travel all around the world without leaving its corner?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CA" dirty="0"/>
          </a:p>
          <a:p>
            <a:pPr marL="0" indent="0">
              <a:buNone/>
            </a:pPr>
            <a:r>
              <a:rPr lang="en-C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83476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F2E54-7E11-4D2F-B51C-6A7654079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25" y="1238250"/>
            <a:ext cx="10810875" cy="4538663"/>
          </a:xfrm>
        </p:spPr>
        <p:txBody>
          <a:bodyPr>
            <a:normAutofit/>
          </a:bodyPr>
          <a:lstStyle/>
          <a:p>
            <a:pPr algn="l">
              <a:lnSpc>
                <a:spcPct val="170000"/>
              </a:lnSpc>
            </a:pPr>
            <a:r>
              <a:rPr lang="en-US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6/ </a:t>
            </a:r>
            <a:r>
              <a:rPr lang="en-US" sz="24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has a thumb and four fingers, but is not a hand?</a:t>
            </a:r>
          </a:p>
          <a:p>
            <a:pPr algn="l">
              <a:lnSpc>
                <a:spcPct val="170000"/>
              </a:lnSpc>
            </a:pPr>
            <a:r>
              <a:rPr lang="en-US" sz="24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7/What has 13 hearts, but no other organs?</a:t>
            </a:r>
          </a:p>
          <a:p>
            <a:pPr algn="l">
              <a:lnSpc>
                <a:spcPct val="170000"/>
              </a:lnSpc>
            </a:pPr>
            <a:r>
              <a:rPr lang="en-US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8/ </a:t>
            </a:r>
            <a:r>
              <a:rPr lang="en-US" sz="24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see me once in June, twice in November and not at all in May. What am I?</a:t>
            </a:r>
            <a:endParaRPr lang="en-US" sz="24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70000"/>
              </a:lnSpc>
            </a:pPr>
            <a:r>
              <a:rPr lang="en-US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9/ </a:t>
            </a:r>
            <a:r>
              <a:rPr lang="en-US" sz="24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is the end of everything?</a:t>
            </a:r>
            <a:endParaRPr lang="en-US" sz="24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en-US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10/ </a:t>
            </a:r>
            <a:r>
              <a:rPr lang="en-US" sz="24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question can you never answer yes to?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43879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03E36-313D-4B9B-9743-4D0FFAD8A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70000"/>
              </a:lnSpc>
            </a:pPr>
            <a:r>
              <a:rPr lang="en-US" sz="9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9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 </a:t>
            </a: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gets bigger when more is taken away?</a:t>
            </a:r>
            <a:endParaRPr lang="en-US" sz="96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70000"/>
              </a:lnSpc>
            </a:pPr>
            <a:r>
              <a:rPr lang="en-US" sz="9600" b="1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9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I’m light as a feather, yet the strongest person can’t hold me for five minutes. What am I?</a:t>
            </a:r>
          </a:p>
          <a:p>
            <a:pPr algn="l">
              <a:lnSpc>
                <a:spcPct val="170000"/>
              </a:lnSpc>
            </a:pP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13/ Two fathers and two sons are in a car, yet there are only three people in the car. How?</a:t>
            </a:r>
          </a:p>
          <a:p>
            <a:pPr algn="l">
              <a:lnSpc>
                <a:spcPct val="170000"/>
              </a:lnSpc>
            </a:pPr>
            <a:r>
              <a:rPr lang="en-US" sz="9600" dirty="0">
                <a:solidFill>
                  <a:srgbClr val="3535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14/ </a:t>
            </a:r>
            <a:r>
              <a:rPr lang="en-US" sz="9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It’s pregnant every time you see her, yet she never will give birth. What is it?</a:t>
            </a:r>
          </a:p>
          <a:p>
            <a:pPr algn="l">
              <a:lnSpc>
                <a:spcPct val="170000"/>
              </a:lnSpc>
            </a:pPr>
            <a:r>
              <a:rPr lang="en-US" sz="9600" b="1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96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 </a:t>
            </a:r>
            <a:r>
              <a:rPr lang="en-US" sz="9600" b="0" i="0" dirty="0">
                <a:solidFill>
                  <a:srgbClr val="3535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five-letter word becomes shorter when you add two letters to it?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162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11650-1AEB-48D0-8586-3B50A3DCE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Final Stage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you’re done, please rate how difficult/challenging the riddles were for you:-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1/ Easy            2/ Moderate            3/ Hard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send your word document to my Canvas inbox.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participating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93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586</Words>
  <Application>Microsoft Office PowerPoint</Application>
  <PresentationFormat>Widescreen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Task Difficulty and Incubation</vt:lpstr>
      <vt:lpstr>Instructions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Final Stage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Huebert</dc:creator>
  <cp:lastModifiedBy>Yeab Bezuneh</cp:lastModifiedBy>
  <cp:revision>51</cp:revision>
  <dcterms:created xsi:type="dcterms:W3CDTF">2021-02-09T00:39:59Z</dcterms:created>
  <dcterms:modified xsi:type="dcterms:W3CDTF">2021-04-07T05:22:54Z</dcterms:modified>
</cp:coreProperties>
</file>